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7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812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6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765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4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44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60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1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8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6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5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7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8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1E01-C262-4033-B278-D2B005CD1B7E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A6F9FE-6458-4087-809A-80283C4DA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4396" y="1646939"/>
            <a:ext cx="9455286" cy="3800508"/>
          </a:xfrm>
        </p:spPr>
        <p:txBody>
          <a:bodyPr>
            <a:noAutofit/>
          </a:bodyPr>
          <a:lstStyle/>
          <a:p>
            <a:pPr algn="ctr"/>
            <a:r>
              <a:rPr lang="ru-RU" sz="3600" b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практической наркологии»</a:t>
            </a:r>
            <a:br>
              <a:rPr lang="ru-RU" sz="3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b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свете 20-летия </a:t>
            </a:r>
            <a:r>
              <a:rPr lang="ru-RU" sz="36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</a:t>
            </a:r>
            <a:r>
              <a:rPr lang="ru-RU" sz="32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0952" y="5870527"/>
            <a:ext cx="3051048" cy="923544"/>
          </a:xfrm>
        </p:spPr>
        <p:txBody>
          <a:bodyPr>
            <a:normAutofit/>
          </a:bodyPr>
          <a:lstStyle/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Оренбург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24" y="201461"/>
            <a:ext cx="1791092" cy="1753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442949" y="201461"/>
            <a:ext cx="9749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здравоохранения «Оренбургский областной клинический наркологический диспансер»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0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Легкий дым</vt:lpstr>
      <vt:lpstr>«Актуальные вопросы практической наркологии»  в свете 20-летия кафедры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КотляроваСВ</dc:creator>
  <cp:lastModifiedBy>КотляроваСВ</cp:lastModifiedBy>
  <cp:revision>22</cp:revision>
  <dcterms:created xsi:type="dcterms:W3CDTF">2016-12-14T07:01:37Z</dcterms:created>
  <dcterms:modified xsi:type="dcterms:W3CDTF">2017-12-12T06:27:38Z</dcterms:modified>
</cp:coreProperties>
</file>